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1" r:id="rId55"/>
    <p:sldId id="315" r:id="rId56"/>
    <p:sldId id="316" r:id="rId57"/>
    <p:sldId id="317" r:id="rId58"/>
    <p:sldId id="318" r:id="rId59"/>
    <p:sldId id="319" r:id="rId60"/>
    <p:sldId id="322" r:id="rId61"/>
    <p:sldId id="324" r:id="rId62"/>
    <p:sldId id="320" r:id="rId63"/>
    <p:sldId id="323" r:id="rId64"/>
    <p:sldId id="325" r:id="rId65"/>
    <p:sldId id="321" r:id="rId66"/>
    <p:sldId id="326" r:id="rId67"/>
    <p:sldId id="327" r:id="rId68"/>
    <p:sldId id="32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performance, SNR = 10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1C7C-E85E-41C9-A385-808ED547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08"/>
            <a:ext cx="12192000" cy="57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A5D5-B92D-465E-88BF-A7C6156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4" y="634045"/>
            <a:ext cx="11176771" cy="5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4D635-E6D5-48DB-BA3D-6EBE0CA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6" y="53382"/>
            <a:ext cx="9188695" cy="67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</p:spTree>
    <p:extLst>
      <p:ext uri="{BB962C8B-B14F-4D97-AF65-F5344CB8AC3E}">
        <p14:creationId xmlns:p14="http://schemas.microsoft.com/office/powerpoint/2010/main" val="124272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0701-E0E5-4D72-92F5-81CEE2A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4" y="714170"/>
            <a:ext cx="10851472" cy="5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439-C0DE-4E3B-A3AC-5A493E6F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61"/>
            <a:ext cx="12192000" cy="57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C55B-9AAA-4618-A684-4DDBDF31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649277"/>
            <a:ext cx="11215456" cy="5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B9A00-605B-407C-8440-F1B12045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165777"/>
            <a:ext cx="9050240" cy="65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4AC4A-87A9-4399-9C32-D229AE9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8" y="679916"/>
            <a:ext cx="10960964" cy="60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47F75-61C0-49D3-ACAF-FA046F9F6AB6}"/>
              </a:ext>
            </a:extLst>
          </p:cNvPr>
          <p:cNvSpPr txBox="1"/>
          <p:nvPr/>
        </p:nvSpPr>
        <p:spPr>
          <a:xfrm>
            <a:off x="186431" y="61415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3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EA36B-EE9A-42A2-9544-79A444081C59}"/>
              </a:ext>
            </a:extLst>
          </p:cNvPr>
          <p:cNvSpPr/>
          <p:nvPr/>
        </p:nvSpPr>
        <p:spPr>
          <a:xfrm>
            <a:off x="186431" y="983490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SBD_STM_results_20241115_225312.mat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1D4C7-8B94-4C80-A4BA-308B9A096D64}"/>
              </a:ext>
            </a:extLst>
          </p:cNvPr>
          <p:cNvSpPr/>
          <p:nvPr/>
        </p:nvSpPr>
        <p:spPr>
          <a:xfrm>
            <a:off x="8845119" y="3308198"/>
            <a:ext cx="3279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/>
          </a:p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0.9467</a:t>
            </a:r>
          </a:p>
          <a:p>
            <a:r>
              <a:rPr lang="en-CA" sz="1400" dirty="0"/>
              <a:t>Kernel 2: 0.9379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0.9894</a:t>
            </a:r>
          </a:p>
          <a:p>
            <a:r>
              <a:rPr lang="en-CA" sz="1400" dirty="0"/>
              <a:t>  Similarity Score: 0.9900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0.9984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[1, 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EAEC-B28B-4DE0-9812-3670CD91CB36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6EC96-66BA-4125-A9E3-E4FE2F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" y="1628248"/>
            <a:ext cx="8705988" cy="45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6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AD14E-B9E8-4C81-8576-16F83D3DD97B}"/>
              </a:ext>
            </a:extLst>
          </p:cNvPr>
          <p:cNvSpPr txBox="1"/>
          <p:nvPr/>
        </p:nvSpPr>
        <p:spPr>
          <a:xfrm>
            <a:off x="150921" y="20577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1.5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003E1-044E-41A2-AB24-4A591D4C5FD2}"/>
              </a:ext>
            </a:extLst>
          </p:cNvPr>
          <p:cNvSpPr/>
          <p:nvPr/>
        </p:nvSpPr>
        <p:spPr>
          <a:xfrm>
            <a:off x="150921" y="575107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SBD_STM_results_20241116_124411.mat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A5CE8-7536-4269-B1AC-ACC8255D04A5}"/>
              </a:ext>
            </a:extLst>
          </p:cNvPr>
          <p:cNvSpPr/>
          <p:nvPr/>
        </p:nvSpPr>
        <p:spPr>
          <a:xfrm>
            <a:off x="8525522" y="3429000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0.9001</a:t>
            </a:r>
          </a:p>
          <a:p>
            <a:r>
              <a:rPr lang="en-CA" sz="1400" dirty="0"/>
              <a:t>Kernel 2: 0.8786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0.9801</a:t>
            </a:r>
          </a:p>
          <a:p>
            <a:r>
              <a:rPr lang="en-CA" sz="1400" dirty="0"/>
              <a:t>  Similarity Score: 0.9595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0.9991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85BB-924A-4A4C-933E-0D53666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" y="1322772"/>
            <a:ext cx="8498531" cy="44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8C9A4-CB15-4E91-942F-D14BA314FE5F}"/>
              </a:ext>
            </a:extLst>
          </p:cNvPr>
          <p:cNvSpPr txBox="1"/>
          <p:nvPr/>
        </p:nvSpPr>
        <p:spPr>
          <a:xfrm>
            <a:off x="341736" y="255872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0.5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D26B8-8A55-413B-8F11-DF0B9581BCAB}"/>
              </a:ext>
            </a:extLst>
          </p:cNvPr>
          <p:cNvSpPr/>
          <p:nvPr/>
        </p:nvSpPr>
        <p:spPr>
          <a:xfrm>
            <a:off x="341736" y="625204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SBD_STM_results_20241116_155946.mat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BF1A5-878B-45DF-9910-44DCC1E34A56}"/>
              </a:ext>
            </a:extLst>
          </p:cNvPr>
          <p:cNvSpPr/>
          <p:nvPr/>
        </p:nvSpPr>
        <p:spPr>
          <a:xfrm>
            <a:off x="8774097" y="3601565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0.7622</a:t>
            </a:r>
          </a:p>
          <a:p>
            <a:r>
              <a:rPr lang="en-CA" sz="1400" dirty="0"/>
              <a:t>Kernel 2: 0.7057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0.9586</a:t>
            </a:r>
          </a:p>
          <a:p>
            <a:r>
              <a:rPr lang="en-CA" sz="1400" dirty="0"/>
              <a:t>  Similarity Score: 0.9540</a:t>
            </a:r>
          </a:p>
          <a:p>
            <a:r>
              <a:rPr lang="en-CA" sz="1400" dirty="0"/>
              <a:t>  Offset: [0,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0.9948</a:t>
            </a:r>
          </a:p>
          <a:p>
            <a:r>
              <a:rPr lang="en-CA" sz="1400" dirty="0"/>
              <a:t>  Similarity Score: 0.9941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297A-36C0-4CAA-BC15-EA056F4F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" y="1301662"/>
            <a:ext cx="8611921" cy="45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59A26-C4C8-4E06-86CC-B3A9AC9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457486"/>
            <a:ext cx="11178362" cy="6400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214648" y="124287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54382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0C75-20D1-4FAF-97ED-2AD9EBD4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0" y="0"/>
            <a:ext cx="6668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FB0C-FAAD-4E50-9C37-FFC98F2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76"/>
            <a:ext cx="12192000" cy="5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63939-2ED8-42F5-9E1A-2816B8D2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401527"/>
            <a:ext cx="11730361" cy="6456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0" y="73719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182395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30AE-F966-4CB2-8C51-0637123D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478020"/>
            <a:ext cx="11019293" cy="63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B248-B12C-4DED-9653-5674C0C3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49" y="0"/>
            <a:ext cx="83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DC8DC-CD19-4038-A1C6-93E91B23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4"/>
            <a:ext cx="12192000" cy="5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C8A2-1AB0-4D0A-8654-3469FFD9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0"/>
            <a:ext cx="12192000" cy="6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12287</TotalTime>
  <Words>906</Words>
  <Application>Microsoft Office PowerPoint</Application>
  <PresentationFormat>Widescreen</PresentationFormat>
  <Paragraphs>170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AdvOTea1a7398</vt:lpstr>
      <vt:lpstr>等线</vt:lpstr>
      <vt:lpstr>Google Sans Text</vt:lpstr>
      <vt:lpstr>Arial</vt:lpstr>
      <vt:lpstr>Calibri</vt:lpstr>
      <vt:lpstr>Calibri Light</vt:lpstr>
      <vt:lpstr>Cambria Math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Dong  Chen</cp:lastModifiedBy>
  <cp:revision>50</cp:revision>
  <dcterms:created xsi:type="dcterms:W3CDTF">2024-08-27T22:34:05Z</dcterms:created>
  <dcterms:modified xsi:type="dcterms:W3CDTF">2024-11-18T21:43:57Z</dcterms:modified>
</cp:coreProperties>
</file>